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38.xml.rels" ContentType="application/vnd.openxmlformats-package.relationships+xml"/>
  <Override PartName="/ppt/slides/_rels/slide4.xml.rels" ContentType="application/vnd.openxmlformats-package.relationships+xml"/>
  <Override PartName="/ppt/slides/_rels/slide39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ANTES...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04000" y="1373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Antes de usar o produto, eu era uma pessoa que...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468360" y="3829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DEPOIS...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468360" y="4649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Aí um dia eu experimentei esse produto e, depois de __________ eu percebi que…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2160000" y="5796000"/>
            <a:ext cx="3094920" cy="50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(período de tempo)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6"/>
          <p:cNvSpPr/>
          <p:nvPr/>
        </p:nvSpPr>
        <p:spPr>
          <a:xfrm>
            <a:off x="432000" y="6696000"/>
            <a:ext cx="1670040" cy="45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FINAL...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pessoas* que…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PÚBLICO-ALVO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…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como aconteceu comigo.*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ANTES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COISAS QUE VOCÊ TENTOU (opcional)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mas nada parecia fazer diferença*.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Então eu tentei esse produto e depois ___ (período de tempo)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DEPOIS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conhece alguém que gostaria de saber sobre um produto assim?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comercializo um produto…”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Diz para o consumidor, logo de cara, que você comercializa o produto que você está prestes a descrever.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Antecipar-se sobre o fato de você ser um vendedor preserva sua credibilidade.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Segmento de mercado “Quem”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 'quem' (</a:t>
            </a:r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“para alguém que”, “para pessoas que”, “para homens que”, etc…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) diz ao consumidor que o seu produto não é para todos.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Isso mantém a atenção dele porque a mente dele automaticamente se pergunta se serve para ele ou para quem poderia ser.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Segmento de mercado “Público-alvo”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Esse é o tipo de público que você resolveu procurar e com o qual seu prospect pode se identificar.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Pessoas com problemas de insônia, sobrepeso, ansiedade, etc.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como eu” (ou qualquer variação)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Informa que você é um membro desse segmento de mercado e isso o aproxima do seu prospect.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Além disso, reforça sua imagem de consultor com experiência pessoal.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 “ANTES”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Esta é a parte que toca o consumidor. Ela o relembra de suas próprias dores, suas próprias necessidades e problemas,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Ou faz com que pense em alguém que ele conhece que tem/teve uma experiência similar.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Sua dor pessoal ajuda a estabelecer rapport instantaneamente, mesmo com pessoas totalmente desconhecidas.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Coisas que você tentou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Mostra que você é um consumidor experiente.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Além disso, deixa subentendido que, se seu prospect tentou os mesmos tipos de coisas, ele pode, agora, encontrar uma solução para o problema dele. Renova as esperanças.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Ponto de virada “mas nada parecia fazer diferença”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Explica porque você estava aberto a tentar outro produto.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TENTEI “Então eu tentei esse produto...”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Apresenta/introduz seu produto na conversa.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PRAZO “e depois de … (ou dentro de) X tempo (dias, meses, etc)...”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Apresenta os fatos sobre seus resultados.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 você experimentou resultados em alguns dias ou em menos de um mês, diga “dentro de alguns semanas” ou “quase imediatamente” em seu script.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ANTES...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468360" y="3073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DEPOIS...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432000" y="5688000"/>
            <a:ext cx="1670040" cy="452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FINAL...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504360" y="601200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Faz meses que eu venho dormindo bem e acordando super disposto.”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432360" y="1337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Antes de usar esse produto, eu era uma pessoa que tinha muita dificuldade para dormir porque era só deitar na cama e não parava de pensar”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48360" y="388800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Aí, um dia eu experimentei esse produto e depois de umas duas noites de sono, eu percebi que…”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RESULTADOS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Seus resultados, incluindo seu Final, apresenta os benefícios que eles podem imaginar para eles mesmos.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 que aconteceu com você pode fazê-los visualizar o que poderá acontecer com eles se eles usarem seu produto.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está descrevendo benefícios sem fazer promessas que não pode cumprir.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PERGUNTA FINAL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"Você conhece alguém que gostaria de saber sobre um produto como esse?”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Este é o seu “fechamento”. Você não pressiona a pessoa porque você não está pedindo para ela comprar.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está simplesmente perguntando se ela conhece alguém que gostaria de saber sobre um produto como esse.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 você tocou na dor dela, ela dirá: Sim, eu!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Dicas pra um bom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504360" y="1769040"/>
            <a:ext cx="9070560" cy="420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1. Nada de palavras difíceis. Use uma linguagem que uma criança de 10 anos entenda;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2. Nada de papo de vendedor: tecnês, promessas, exagerações;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3. Evite generalismos. Use imagens.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reduzido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pessoas* que…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PÚBLICO-ALVO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…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como aconteceu comigo.*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conhece alguém que gostaria de saber sobre um produto assim?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reduzido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504360" y="4248000"/>
            <a:ext cx="9070560" cy="100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conhece alguém que gostaria de saber sobre um produto assim?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CustomShape 3"/>
          <p:cNvSpPr/>
          <p:nvPr/>
        </p:nvSpPr>
        <p:spPr>
          <a:xfrm>
            <a:off x="504360" y="3073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“… 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têm dificuldade para dormir, como eu costumava ter.”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4"/>
          <p:cNvSpPr/>
          <p:nvPr/>
        </p:nvSpPr>
        <p:spPr>
          <a:xfrm>
            <a:off x="503640" y="1800000"/>
            <a:ext cx="9070560" cy="12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pessoas* que…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CustomShape 5"/>
          <p:cNvSpPr/>
          <p:nvPr/>
        </p:nvSpPr>
        <p:spPr>
          <a:xfrm>
            <a:off x="360360" y="612000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6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DICA: limite seu público-alvo a, no máximo 19 palavras.</a:t>
            </a:r>
            <a:endParaRPr b="0" lang="pt-BR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Scripts 1, 2 e 3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792360" y="271332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 O que é?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2. Será que funciona para mim?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3. Quanto custa?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3"/>
          <p:cNvSpPr/>
          <p:nvPr/>
        </p:nvSpPr>
        <p:spPr>
          <a:xfrm>
            <a:off x="720360" y="160884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Quando alguém te diz: Sim...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Scripts 1, 2 e 3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792360" y="1597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 O que é?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3"/>
          <p:cNvSpPr/>
          <p:nvPr/>
        </p:nvSpPr>
        <p:spPr>
          <a:xfrm>
            <a:off x="720000" y="2641320"/>
            <a:ext cx="8494920" cy="364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Lembre-se que você é um consultor e não um vendedor!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Descreva brevemente a natureza do produto e depois mencione o Nome do Produto. Não é o nome da empresa!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quer que seu prospect se concentre na DOR que vocês têm em comum então, nada de tecnês!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Scripts 1, 2 e 3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792360" y="1597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 O que é?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720000" y="2641320"/>
            <a:ext cx="849492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É um óleo essencial. Se chama Peppermint.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já ouviu falar dele?”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1 – O que é?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720360" y="261684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É… 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(frase curta descrevendo o produto)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É chamado de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(nome do produto)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já ouviu falar dele?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3"/>
          <p:cNvSpPr/>
          <p:nvPr/>
        </p:nvSpPr>
        <p:spPr>
          <a:xfrm>
            <a:off x="504000" y="5881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Não, nunca ouvi falar. Será que funciona para mim? (para meu filho?, etc).”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2 – Será que funciona?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684360" y="1536840"/>
            <a:ext cx="849492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Esse script tem duas partes: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2A – não garantia (alegação)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504000" y="3253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6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6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Não, nunca ouvi falar. Será que funciona para mim? (para meu filho?, etc).”</a:t>
            </a:r>
            <a:endParaRPr b="0" lang="pt-BR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720000" y="452340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não sei se vai funcionar para você ou não, mas e se funcionar?”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 se funcionar para você do jeito que funcionou para mim? Você gostaria de tentar?”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7" dur="indefinite" restart="never" nodeType="tmRoot">
          <p:childTnLst>
            <p:seq>
              <p:cTn id="5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Coisas que você tentou (opcional)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468360" y="4649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…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mas nada parecia fazer diferença.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2 – Será que funciona?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684360" y="1212840"/>
            <a:ext cx="849492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Esse script tem duas partes: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2B – rapport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3"/>
          <p:cNvSpPr/>
          <p:nvPr/>
        </p:nvSpPr>
        <p:spPr>
          <a:xfrm>
            <a:off x="504000" y="2677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6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 houver uma PAUSA na conversa por parte do cliente, fale:</a:t>
            </a:r>
            <a:endParaRPr b="0" lang="pt-BR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4"/>
          <p:cNvSpPr/>
          <p:nvPr/>
        </p:nvSpPr>
        <p:spPr>
          <a:xfrm>
            <a:off x="432000" y="3659400"/>
            <a:ext cx="9251280" cy="364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Deixa eu te contar o que aconteceu comigo. Eu gostei tanto do produto que eu decidi </a:t>
            </a:r>
            <a:r>
              <a:rPr b="0" i="1" lang="pt-BR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transformá-lo em um negócio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e disponibilizá-lo para outras pessoas. Assim elas podem tentar também. E é isso que estou fazendo.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 que você acha? Você gostaria de experimentar e ver se funciona para você (da mesma forma que funcionou para mim)?"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9" dur="indefinite" restart="never" nodeType="tmRoot">
          <p:childTnLst>
            <p:seq>
              <p:cTn id="6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2 – Mais informações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684360" y="121284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 a pessoa pedir mais informações, diga: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432000" y="2111400"/>
            <a:ext cx="9251280" cy="4035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Ok, eu posso te enviar algumas informações e aí eu te ligo em alguns dias para ver se há interesse.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Caso contrário, se você não estiver realmente interessado, está tudo bem. Prometo que não vou chorar! </a:t>
            </a:r>
            <a:r>
              <a:rPr b="0" i="1" lang="pt-BR" sz="2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(colocando humor na frase)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 que você quer que eu faça? Te envio algumas informações e te ligo em alguns dias? Ou deixamos quieto?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1" dur="indefinite" restart="never" nodeType="tmRoot">
          <p:childTnLst>
            <p:seq>
              <p:cTn id="6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reduzido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504360" y="4032000"/>
            <a:ext cx="9070560" cy="100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conhece alguém que gostaria de saber sobre um produto assim?”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360360" y="3757320"/>
            <a:ext cx="943164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… 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têm dificuldade para dormir, como eu costumava ter.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4"/>
          <p:cNvSpPr/>
          <p:nvPr/>
        </p:nvSpPr>
        <p:spPr>
          <a:xfrm>
            <a:off x="503640" y="2916000"/>
            <a:ext cx="9070560" cy="12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pessoas* que…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TextShape 5"/>
          <p:cNvSpPr txBox="1"/>
          <p:nvPr/>
        </p:nvSpPr>
        <p:spPr>
          <a:xfrm>
            <a:off x="516240" y="966240"/>
            <a:ext cx="9059760" cy="905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Resposta completa usando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 ANTES 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COISAS QUE VOCÊ TENTOU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+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SEUS RESULTADOS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(opcional)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TextShape 6"/>
          <p:cNvSpPr txBox="1"/>
          <p:nvPr/>
        </p:nvSpPr>
        <p:spPr>
          <a:xfrm>
            <a:off x="300240" y="2664000"/>
            <a:ext cx="9059760" cy="541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DISSE...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TextShape 7"/>
          <p:cNvSpPr txBox="1"/>
          <p:nvPr/>
        </p:nvSpPr>
        <p:spPr>
          <a:xfrm>
            <a:off x="300240" y="5614560"/>
            <a:ext cx="9059760" cy="541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 CLIENTE RESPONDE...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8"/>
          <p:cNvSpPr/>
          <p:nvPr/>
        </p:nvSpPr>
        <p:spPr>
          <a:xfrm>
            <a:off x="324000" y="6241320"/>
            <a:ext cx="8494920" cy="12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6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6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Não, nunca ouvi falar. Será que funciona para mim? (para meu filho?, etc).”</a:t>
            </a:r>
            <a:endParaRPr b="0" lang="pt-BR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TextShape 9"/>
          <p:cNvSpPr txBox="1"/>
          <p:nvPr/>
        </p:nvSpPr>
        <p:spPr>
          <a:xfrm>
            <a:off x="432000" y="1908000"/>
            <a:ext cx="9059760" cy="54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(use essa estrutura quando você começar com o Script reduzido)</a:t>
            </a:r>
            <a:endParaRPr b="0" lang="pt-BR" sz="2400" spc="-1" strike="noStrike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3" dur="indefinite" restart="never" nodeType="tmRoot">
          <p:childTnLst>
            <p:seq>
              <p:cTn id="6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reduzido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503640" y="3600000"/>
            <a:ext cx="9070560" cy="12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Deixe-me contar o que aconteceu comigo.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Antes de ouvir falar deste produto, eu era uma pessoa que...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 ANTES 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COISAS QUE VOCÊ TENTOU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+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SEUS RESULTADOS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(opcional)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TextShape 3"/>
          <p:cNvSpPr txBox="1"/>
          <p:nvPr/>
        </p:nvSpPr>
        <p:spPr>
          <a:xfrm>
            <a:off x="516240" y="966240"/>
            <a:ext cx="9059760" cy="905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Resposta completa usando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 ANTES 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COISAS QUE VOCÊ TENTOU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+ </a:t>
            </a: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SEUS RESULTADOS</a:t>
            </a: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(opcional)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TextShape 4"/>
          <p:cNvSpPr txBox="1"/>
          <p:nvPr/>
        </p:nvSpPr>
        <p:spPr>
          <a:xfrm>
            <a:off x="300240" y="2088000"/>
            <a:ext cx="9059760" cy="541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RESPONDE...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TextShape 5"/>
          <p:cNvSpPr txBox="1"/>
          <p:nvPr/>
        </p:nvSpPr>
        <p:spPr>
          <a:xfrm>
            <a:off x="395640" y="5237640"/>
            <a:ext cx="8856360" cy="2129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 verdade, eu gostei tanto do produto que decidi transformá-lo em um negócio e disponibilizá-lo para outras pessoas. E é isso o que eu estou fazendo.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 que você acha? Você gostaria de experimentá-lo e ver se funciona para você (como funcionou para mim)?”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5" dur="indefinite" restart="never" nodeType="tmRoot">
          <p:childTnLst>
            <p:seq>
              <p:cTn id="6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503640" y="36000"/>
            <a:ext cx="9070560" cy="12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Deixe-me contar o que aconteceu comigo.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Antes de ouvir falar deste produto, eu era uma pessoa que...”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395640" y="5237640"/>
            <a:ext cx="8856360" cy="2129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 verdade, eu gostei tanto do produto que decidi transformá-lo em um negócio e disponibilizá-lo para outras pessoas. E é isso o que eu estou fazendo.”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“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 que você acha? Você gostaria de experimentá-lo e ver se funciona para você (como funcionou para mim)?”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TextShape 3"/>
          <p:cNvSpPr txBox="1"/>
          <p:nvPr/>
        </p:nvSpPr>
        <p:spPr>
          <a:xfrm>
            <a:off x="288000" y="1351080"/>
            <a:ext cx="9432000" cy="2536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i="1" lang="pt-BR" sz="24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“…</a:t>
            </a:r>
            <a:r>
              <a:rPr b="0" i="1" lang="pt-BR" sz="24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demorava pra pegar no sono porque ficava pensando em mil coisas… e, depois que dormia, acordava a toda hora com os pensamentos agitados e pensando muito nos problemas ou nas situações que eu teria que enfrentar no dia seguinte.” 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“… </a:t>
            </a:r>
            <a:r>
              <a:rPr b="0" i="1" lang="pt-BR" sz="24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aí, pra conseguir dormir, eu tomava meio Rivotril, mas eu estava ficando preocupado com os efeitos colaterais.”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TextShape 4"/>
          <p:cNvSpPr txBox="1"/>
          <p:nvPr/>
        </p:nvSpPr>
        <p:spPr>
          <a:xfrm>
            <a:off x="7488000" y="2377440"/>
            <a:ext cx="1908000" cy="430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(ANTES)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TextShape 5"/>
          <p:cNvSpPr txBox="1"/>
          <p:nvPr/>
        </p:nvSpPr>
        <p:spPr>
          <a:xfrm>
            <a:off x="6660000" y="3456000"/>
            <a:ext cx="3456000" cy="432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(COISAS QUE TENTEI)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TextShape 6"/>
          <p:cNvSpPr txBox="1"/>
          <p:nvPr/>
        </p:nvSpPr>
        <p:spPr>
          <a:xfrm>
            <a:off x="336960" y="4098600"/>
            <a:ext cx="9455040" cy="87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i="1" lang="pt-BR" sz="24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4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Então eu experimentei esse produto e, quase que imediatamente, eu comecei a dormir como um bebê.”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TextShape 7"/>
          <p:cNvSpPr txBox="1"/>
          <p:nvPr/>
        </p:nvSpPr>
        <p:spPr>
          <a:xfrm>
            <a:off x="5436000" y="4428000"/>
            <a:ext cx="3456000" cy="432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(RESULTADOS)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7" dur="indefinite" restart="never" nodeType="tmRoot">
          <p:childTnLst>
            <p:seq>
              <p:cTn id="6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684360" y="1536840"/>
            <a:ext cx="849492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Esse script tem quatro partes: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3A – Kits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3B – O que você fez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3C – Seu conselho surpresa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3D – Opção especial de preço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9" dur="indefinite" restart="never" nodeType="tmRoot">
          <p:childTnLst>
            <p:seq>
              <p:cTn id="7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684360" y="1536840"/>
            <a:ext cx="849492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Esse script tem quatro partes: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3A – Kits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648000" y="347940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Opções: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 Contraste de preços 15ml X 5ml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2. Kit de introdução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3. Outros Kits (Brasil Living)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1" dur="indefinite" restart="never" nodeType="tmRoot">
          <p:childTnLst>
            <p:seq>
              <p:cTn id="7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2"/>
          <p:cNvSpPr/>
          <p:nvPr/>
        </p:nvSpPr>
        <p:spPr>
          <a:xfrm>
            <a:off x="684360" y="1392840"/>
            <a:ext cx="849492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3A1 – Kits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RESPOSTA PARA </a:t>
            </a:r>
            <a:r>
              <a:rPr b="0" i="1" lang="pt-BR" sz="28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Contraste de preços 15ml X 5ml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CustomShape 3"/>
          <p:cNvSpPr/>
          <p:nvPr/>
        </p:nvSpPr>
        <p:spPr>
          <a:xfrm>
            <a:off x="720000" y="315540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Depende. Deixa eu te dizer as opções. Um frasco de 15ml é normalmente bom para um mês. A empresa vende um frasco desses por $________. 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 tem o frasco de 5ml que geralmente dura uns 10 dias. A empresa vende ele por $________.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Pergunta opcional: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Qual você acha que pode ser bom para você?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3" dur="indefinite" restart="never" nodeType="tmRoot">
          <p:childTnLst>
            <p:seq>
              <p:cTn id="7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468360" y="1068840"/>
            <a:ext cx="8963640" cy="127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3A2 – Kits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RESPOSTA PARA </a:t>
            </a:r>
            <a:r>
              <a:rPr b="0" i="1" lang="pt-BR" sz="28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Kit de introdução X Kit Brasil Living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3"/>
          <p:cNvSpPr/>
          <p:nvPr/>
        </p:nvSpPr>
        <p:spPr>
          <a:xfrm>
            <a:off x="468000" y="2615400"/>
            <a:ext cx="896400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Depende. Deixa eu te dizer as opções. </a:t>
            </a:r>
            <a:r>
              <a:rPr b="0" i="1" lang="pt-BR" sz="2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 empresa</a:t>
            </a:r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tem dos tipos de Kit, dependendo do que você quer.</a:t>
            </a:r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Eles</a:t>
            </a:r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têm um Kit de introdução e um Kit Brasil Living.</a:t>
            </a:r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No Kit de introdução você recebe… (descrever os 3 óleos) que </a:t>
            </a:r>
            <a:r>
              <a:rPr b="0" i="1" lang="pt-BR" sz="2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eles</a:t>
            </a:r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oferecem por $ ____ (preço de varejo)</a:t>
            </a:r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No Kit Brasil Living, você recebe_______ (descrever) que </a:t>
            </a:r>
            <a:r>
              <a:rPr b="0" i="1" lang="pt-BR" sz="2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eles</a:t>
            </a:r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oferecem por $ ____ (preço de varejo)</a:t>
            </a:r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Pergunta opcional:</a:t>
            </a:r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Qual você acha que pode ser bom para você?</a:t>
            </a:r>
            <a:endParaRPr b="0" lang="pt-BR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5" dur="indefinite" restart="never" nodeType="tmRoot">
          <p:childTnLst>
            <p:seq>
              <p:cTn id="7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684360" y="1284840"/>
            <a:ext cx="849492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3B – O que você fez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Em um tom amigável, diga o seguinte: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3"/>
          <p:cNvSpPr/>
          <p:nvPr/>
        </p:nvSpPr>
        <p:spPr>
          <a:xfrm>
            <a:off x="648000" y="308340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Deixa eu te dizer o que eu fiz. Quando eu comecei,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spcBef>
                <a:spcPts val="567"/>
              </a:spcBef>
              <a:spcAft>
                <a:spcPts val="567"/>
              </a:spcAft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[Escolha A ou B, o que for verdadeiro para você]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spcBef>
                <a:spcPts val="567"/>
              </a:spcBef>
              <a:spcAft>
                <a:spcPts val="567"/>
              </a:spcAft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não tinha certeza sobre os produtos, então comecei com o frasco de 5ml. Aí quando eu vi os resultados eu passei para o frasco de 15ml.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spcBef>
                <a:spcPts val="567"/>
              </a:spcBef>
              <a:spcAft>
                <a:spcPts val="567"/>
              </a:spcAft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B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adorei tudo que vi, e peguei direto o frasco de 15ml. E não me arrependi!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7" dur="indefinite" restart="never" nodeType="tmRoot">
          <p:childTnLst>
            <p:seq>
              <p:cTn id="7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Coisas que você tentou (opcional)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468360" y="4649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…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mas nada parecia fazer diferença.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3"/>
          <p:cNvSpPr/>
          <p:nvPr/>
        </p:nvSpPr>
        <p:spPr>
          <a:xfrm>
            <a:off x="648360" y="2561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“… </a:t>
            </a:r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costumava tomar meio Rivotril, mas além dele ser tarja preta, ainda vicia e causa dependência.”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684360" y="1284840"/>
            <a:ext cx="849492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3B – O que você fez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Em um tom amigável, diga o seguinte: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648000" y="3083400"/>
            <a:ext cx="8494920" cy="2062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Deixa eu te dizer o que eu fiz. Quando eu comecei,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spcBef>
                <a:spcPts val="567"/>
              </a:spcBef>
              <a:spcAft>
                <a:spcPts val="567"/>
              </a:spcAft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[Escolha A ou B, o que for verdadeiro para você]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spcBef>
                <a:spcPts val="567"/>
              </a:spcBef>
              <a:spcAft>
                <a:spcPts val="567"/>
              </a:spcAft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não tinha certeza sobre os produtos, então comecei com o Kit menor. Aí quando eu vi os resultados eu passei para o Kit maior.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spcBef>
                <a:spcPts val="567"/>
              </a:spcBef>
              <a:spcAft>
                <a:spcPts val="567"/>
              </a:spcAft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B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adorei tudo que vi, e peguei direto o Kit Brasil Living. E não me arrependi.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9" dur="indefinite" restart="never" nodeType="tmRoot">
          <p:childTnLst>
            <p:seq>
              <p:cTn id="8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684360" y="1284840"/>
            <a:ext cx="910764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3C – Seu conselho surpresa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Independente da opção que você escolheu, surpreenda seu prospect. Proponha isso logo depois de dizer o que você fez.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648000" y="3803400"/>
            <a:ext cx="8494920" cy="130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Talvez o </a:t>
            </a:r>
            <a:r>
              <a:rPr b="0" i="1" lang="pt-BR" sz="24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Kit de introdução</a:t>
            </a:r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seja o melhor para você. Me diz como você usaria o produto e podemos ver se essa é a melhor opção.” </a:t>
            </a:r>
            <a:r>
              <a:rPr b="0" i="1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(“Talvez o frasco de 5ml seja o melhor...”)</a:t>
            </a:r>
            <a:endParaRPr b="0" lang="pt-BR" sz="24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4"/>
          <p:cNvSpPr/>
          <p:nvPr/>
        </p:nvSpPr>
        <p:spPr>
          <a:xfrm>
            <a:off x="648000" y="5423400"/>
            <a:ext cx="8494920" cy="130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Faça perguntas que um conselheiro faria:</a:t>
            </a:r>
            <a:endParaRPr b="0" lang="pt-BR" sz="24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Só você que usará o produto? Ou tem mais alguém?”</a:t>
            </a:r>
            <a:endParaRPr b="0" lang="pt-BR" sz="24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Com que frequência você pretende usá-lo?”</a:t>
            </a:r>
            <a:endParaRPr b="0" lang="pt-BR" sz="24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Etc...</a:t>
            </a:r>
            <a:endParaRPr b="0" lang="pt-BR" sz="24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81" dur="indefinite" restart="never" nodeType="tmRoot">
          <p:childTnLst>
            <p:seq>
              <p:cTn id="8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Script 3 – Quanto custa?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684360" y="1284840"/>
            <a:ext cx="910764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3D – Opção especial de preço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Ofereça para a pessoa fazer o cadastro de Cliente Preferencial.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3"/>
          <p:cNvSpPr/>
          <p:nvPr/>
        </p:nvSpPr>
        <p:spPr>
          <a:xfrm>
            <a:off x="360000" y="2723400"/>
            <a:ext cx="9576000" cy="130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Ok, ótimo. O preço que eu te dei foi de varejo, que é o preço que a empresa dá quando você não é um membro. Tem também a opção de preço de atacado para membros.</a:t>
            </a:r>
            <a:endParaRPr b="0" lang="pt-BR" sz="22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Funciona assim… você faz um cadastro de Cliente Preferencial, uma única vez, por R$ 90. Aí todas as suas compras vem com 25% de desconto inclusive essa primeira.</a:t>
            </a:r>
            <a:endParaRPr b="0" lang="pt-BR" sz="22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Esse kit de apresentação sai de R$ 125 por R$ 94 e, além disso, nas próximas compras, além do desconto, você ganha pontos que podem ser trocados por produtos grátis.</a:t>
            </a:r>
            <a:endParaRPr b="0" lang="pt-BR" sz="22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Isso é o que eu faço para obter o melhor preço. Você gostaria de fazer isso também pelo preço especial, ou gostaria do preço de varejo?</a:t>
            </a:r>
            <a:endParaRPr b="0" lang="pt-BR" sz="2200" spc="-1" strike="noStrike" baseline="-3300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83" dur="indefinite" restart="never" nodeType="tmRoot">
          <p:childTnLst>
            <p:seq>
              <p:cTn id="8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Próximos passos…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684360" y="1284840"/>
            <a:ext cx="910764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Faça seu Script ‘normal’, script reduzido e scripts de resposta 1, 2 e 3.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Escreva-os em um caderno ou imprima-os em uma folha.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Leia-os em voz alta pelo menos 7 vezes por dia durante 21 dias (memorize-os).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Pratique as frases mais importantes até que fiquem automáticas. Ex.: “Você conhece alguém que gostaria de saber sobre um produto assim?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85" dur="indefinite" restart="never" nodeType="tmRoot">
          <p:childTnLst>
            <p:seq>
              <p:cTn id="8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 clientes em 100 dias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684360" y="1284840"/>
            <a:ext cx="910764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Comece com sua lista quente.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Passe para a lista fria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Comércio local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4.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Vá para as redes sociais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87" dur="indefinite" restart="never" nodeType="tmRoot">
          <p:childTnLst>
            <p:seq>
              <p:cTn id="8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 clientes em 100 dias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684360" y="1284840"/>
            <a:ext cx="9107640" cy="8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Comece com sua lista quente.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Passe para a lista fria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3.</a:t>
            </a:r>
            <a:r>
              <a:rPr b="0" i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Pratique as frases mais importantes até que fiquem automáticas. Ex.: “Você conhece alguém que gostaria de saber sobre um produto assim?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89" dur="indefinite" restart="never" nodeType="tmRoot">
          <p:childTnLst>
            <p:seq>
              <p:cTn id="9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2"/>
          <p:cNvSpPr/>
          <p:nvPr/>
        </p:nvSpPr>
        <p:spPr>
          <a:xfrm>
            <a:off x="504360" y="1769040"/>
            <a:ext cx="9070560" cy="420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alguém (pessoas, homens, mulheres, pais) que…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...como eu / ...como eu costumava ser / ...como aconteceu comigo / ...como eu fiz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2"/>
          <p:cNvSpPr/>
          <p:nvPr/>
        </p:nvSpPr>
        <p:spPr>
          <a:xfrm>
            <a:off x="504360" y="1707840"/>
            <a:ext cx="9070560" cy="497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alguém (pessoas, homens, mulheres, pais) que…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...como eu / ...como eu costumava ser / ...como aconteceu comigo / ...como eu fiz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3"/>
          <p:cNvSpPr/>
          <p:nvPr/>
        </p:nvSpPr>
        <p:spPr>
          <a:xfrm>
            <a:off x="642240" y="3209040"/>
            <a:ext cx="9070560" cy="139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32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comercializo produtos para pessoas que tem dificuldade para dormir porque ficam com pensamentos agitados quando deitam na cama...”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504000" y="157320"/>
            <a:ext cx="9070560" cy="705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Fórmula do seu script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504360" y="1248120"/>
            <a:ext cx="9070560" cy="58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 comercializo um produto para pessoas* que…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PÚBLICO-ALVO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…</a:t>
            </a: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como aconteceu comigo.*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ANTES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COISAS QUE VOCÊ TENTOU (opcional)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mas nada parecia fazer diferença*.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Então eu tentei esse produto e depois ___ (período de tempo)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+ SEU DEPOIS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conhece alguém que gostaria de saber sobre um produto assim?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360000" y="39240"/>
            <a:ext cx="9346680" cy="7722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Eu comercializo produtos para pessoas que têm dificuldade para dormir porque ficam com  pensamentos agitados quando deitam na cama, como eu costumava ficar.”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Quando eu deitava, eu demorava pra pegar no sono porque ficava pensando em mil coisas… e, depois que dormia, acordava a toda hora com os pensamentos agitados e pensando muito nos problemas ou nas situações que eu teria que enfrentar no dia seguinte.” 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“… 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aí, pra conseguir dormir, eu tomava meio Rivotril,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mas eu estava ficando preocupado com os efeitos colaterais porque, além dele causar dependência, depois de um tempo a gente tem que aumentar a dose pra continuar a fazer efeito.”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504000" y="39240"/>
            <a:ext cx="9202680" cy="7159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Então eu experimentei esse produto e, quase que imediatamente, eu comecei a dormir como um bebê.”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Agora eu acordo uma ou outra vez para me virar mas sem aquela agitação de pensamentos e volto a dormir instantaneamente”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“</a:t>
            </a:r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Já tem uns 4 meses que eu durmo super bem… e a melhor parte é que agora eu levanto super disposto e o meu dia seguinte rende que é uma beleza.”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2800" spc="-1" strike="noStrike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Você conhece alguém que gostaria de saber sobre um produto como esse?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</TotalTime>
  <Application>LibreOffice/5.3.5.2$Windows_x86 LibreOffice_project/50d9bf2b0a79cdb85a3814b592608037a682059d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2022-06-14T15:41:07Z</dcterms:created>
  <dc:creator/>
  <dc:description/>
  <dc:language>pt-BR</dc:language>
  <cp:lastModifiedBy/>
  <dcterms:modified xsi:type="dcterms:W3CDTF">2022-06-22T08:25:31Z</dcterms:modified>
  <cp:revision>44</cp:revision>
  <dc:subject/>
  <dc:title/>
</cp:coreProperties>
</file>